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FFC8-1D3A-4674-9942-9AF47871B91D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6918-8AE2-47BE-9535-413648420A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715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FFC8-1D3A-4674-9942-9AF47871B91D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6918-8AE2-47BE-9535-413648420A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992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FFC8-1D3A-4674-9942-9AF47871B91D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6918-8AE2-47BE-9535-413648420A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99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FFC8-1D3A-4674-9942-9AF47871B91D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6918-8AE2-47BE-9535-413648420A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092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FFC8-1D3A-4674-9942-9AF47871B91D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6918-8AE2-47BE-9535-413648420A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290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FFC8-1D3A-4674-9942-9AF47871B91D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6918-8AE2-47BE-9535-413648420A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696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FFC8-1D3A-4674-9942-9AF47871B91D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6918-8AE2-47BE-9535-413648420A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689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FFC8-1D3A-4674-9942-9AF47871B91D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6918-8AE2-47BE-9535-413648420A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147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FFC8-1D3A-4674-9942-9AF47871B91D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6918-8AE2-47BE-9535-413648420A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23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FFC8-1D3A-4674-9942-9AF47871B91D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6918-8AE2-47BE-9535-413648420A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519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FFC8-1D3A-4674-9942-9AF47871B91D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56918-8AE2-47BE-9535-413648420A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94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BFFC8-1D3A-4674-9942-9AF47871B91D}" type="datetimeFigureOut">
              <a:rPr lang="ru-RU" smtClean="0"/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56918-8AE2-47BE-9535-413648420A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452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93016"/>
            <a:ext cx="4186808" cy="45259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b="1" dirty="0"/>
              <a:t>Деревянная кадка с двумя выступающими друг против друга боковыми дощечками - ушами, с прорезанными в них круглыми отверстиями, сквозь которые продевается палка для подъема, ношения.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i="1" dirty="0" smtClean="0"/>
              <a:t>УШАТ</a:t>
            </a:r>
            <a:endParaRPr lang="ru-RU" b="1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815180"/>
            <a:ext cx="4087621" cy="408163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517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i="1" dirty="0" smtClean="0"/>
              <a:t>КОРЫТО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3610744" cy="45259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sz="4300" b="1" dirty="0"/>
              <a:t>Предмет хозяйственного обихода для стирки белья, корма скота и прочего, сделанный из широкого бревна, расколотого пополам и выдолбленного с плоской стороны, или металлический такой же формы</a:t>
            </a:r>
            <a:r>
              <a:rPr lang="ru-RU" b="1" dirty="0"/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9405" y="1574439"/>
            <a:ext cx="4536504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383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i="1" dirty="0" smtClean="0"/>
              <a:t>ЛОХАНЬ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4400" y="1628800"/>
            <a:ext cx="3898776" cy="352839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000" b="1" dirty="0"/>
              <a:t>круглая или овальная посудина для стирки белья, мытья посуды или других хозяйственных надобностей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628800"/>
            <a:ext cx="3748806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037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174</TotalTime>
  <Words>77</Words>
  <Application>Microsoft Office PowerPoint</Application>
  <PresentationFormat>Экран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УШАТ</vt:lpstr>
      <vt:lpstr>КОРЫТО</vt:lpstr>
      <vt:lpstr>ЛОХАНЬ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УШАТ</dc:title>
  <dc:creator>User</dc:creator>
  <cp:lastModifiedBy>User</cp:lastModifiedBy>
  <cp:revision>8</cp:revision>
  <dcterms:created xsi:type="dcterms:W3CDTF">2013-01-24T13:27:25Z</dcterms:created>
  <dcterms:modified xsi:type="dcterms:W3CDTF">2013-01-24T16:21:28Z</dcterms:modified>
</cp:coreProperties>
</file>